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3" autoAdjust="0"/>
    <p:restoredTop sz="94660"/>
  </p:normalViewPr>
  <p:slideViewPr>
    <p:cSldViewPr snapToGrid="0">
      <p:cViewPr varScale="1">
        <p:scale>
          <a:sx n="65" d="100"/>
          <a:sy n="65" d="100"/>
        </p:scale>
        <p:origin x="96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690D6-47D3-49A6-8DAF-4CD860BA2BB4}" type="datetimeFigureOut">
              <a:rPr lang="en-US" smtClean="0"/>
              <a:t>01/22/2020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E3A2E-0C75-488D-AAA9-57E5A8B7C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273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690D6-47D3-49A6-8DAF-4CD860BA2BB4}" type="datetimeFigureOut">
              <a:rPr lang="en-US" smtClean="0"/>
              <a:t>01/22/2020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E3A2E-0C75-488D-AAA9-57E5A8B7C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100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690D6-47D3-49A6-8DAF-4CD860BA2BB4}" type="datetimeFigureOut">
              <a:rPr lang="en-US" smtClean="0"/>
              <a:t>01/22/2020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E3A2E-0C75-488D-AAA9-57E5A8B7C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124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690D6-47D3-49A6-8DAF-4CD860BA2BB4}" type="datetimeFigureOut">
              <a:rPr lang="en-US" smtClean="0"/>
              <a:t>01/22/2020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E3A2E-0C75-488D-AAA9-57E5A8B7C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570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690D6-47D3-49A6-8DAF-4CD860BA2BB4}" type="datetimeFigureOut">
              <a:rPr lang="en-US" smtClean="0"/>
              <a:t>01/22/2020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E3A2E-0C75-488D-AAA9-57E5A8B7C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059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690D6-47D3-49A6-8DAF-4CD860BA2BB4}" type="datetimeFigureOut">
              <a:rPr lang="en-US" smtClean="0"/>
              <a:t>01/22/2020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E3A2E-0C75-488D-AAA9-57E5A8B7C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68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690D6-47D3-49A6-8DAF-4CD860BA2BB4}" type="datetimeFigureOut">
              <a:rPr lang="en-US" smtClean="0"/>
              <a:t>01/22/2020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E3A2E-0C75-488D-AAA9-57E5A8B7C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015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690D6-47D3-49A6-8DAF-4CD860BA2BB4}" type="datetimeFigureOut">
              <a:rPr lang="en-US" smtClean="0"/>
              <a:t>01/22/2020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E3A2E-0C75-488D-AAA9-57E5A8B7C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017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690D6-47D3-49A6-8DAF-4CD860BA2BB4}" type="datetimeFigureOut">
              <a:rPr lang="en-US" smtClean="0"/>
              <a:t>01/22/2020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E3A2E-0C75-488D-AAA9-57E5A8B7C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051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690D6-47D3-49A6-8DAF-4CD860BA2BB4}" type="datetimeFigureOut">
              <a:rPr lang="en-US" smtClean="0"/>
              <a:t>01/22/2020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E3A2E-0C75-488D-AAA9-57E5A8B7C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336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690D6-47D3-49A6-8DAF-4CD860BA2BB4}" type="datetimeFigureOut">
              <a:rPr lang="en-US" smtClean="0"/>
              <a:t>01/22/2020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E3A2E-0C75-488D-AAA9-57E5A8B7C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88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4690D6-47D3-49A6-8DAF-4CD860BA2BB4}" type="datetimeFigureOut">
              <a:rPr lang="en-US" smtClean="0"/>
              <a:t>01/22/2020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0E3A2E-0C75-488D-AAA9-57E5A8B7C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789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935469"/>
            <a:ext cx="12192000" cy="2387600"/>
          </a:xfrm>
        </p:spPr>
        <p:txBody>
          <a:bodyPr>
            <a:normAutofit/>
          </a:bodyPr>
          <a:lstStyle/>
          <a:p>
            <a:r>
              <a:rPr lang="en-US" sz="11000" b="1" dirty="0" smtClean="0">
                <a:solidFill>
                  <a:srgbClr val="FF0000"/>
                </a:solidFill>
                <a:latin typeface="Bernard MT Condensed" panose="02050806060905020404" pitchFamily="18" charset="0"/>
              </a:rPr>
              <a:t>Sprint 121</a:t>
            </a:r>
            <a:endParaRPr lang="en-US" sz="11000" b="1" dirty="0">
              <a:solidFill>
                <a:srgbClr val="FF0000"/>
              </a:solidFill>
              <a:latin typeface="Bernard MT Condensed" panose="020508060609050204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01638"/>
            <a:ext cx="12192000" cy="881472"/>
          </a:xfrm>
        </p:spPr>
        <p:txBody>
          <a:bodyPr>
            <a:normAutofit fontScale="92500" lnSpcReduction="20000"/>
          </a:bodyPr>
          <a:lstStyle/>
          <a:p>
            <a:r>
              <a:rPr lang="en-US" sz="7200" i="1" u="sng" dirty="0" smtClean="0">
                <a:solidFill>
                  <a:srgbClr val="00B050"/>
                </a:solidFill>
              </a:rPr>
              <a:t>Current Sprint</a:t>
            </a:r>
            <a:endParaRPr lang="en-US" sz="7200" i="1" u="sng" dirty="0">
              <a:solidFill>
                <a:srgbClr val="00B050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51619" y="5421006"/>
            <a:ext cx="12088761" cy="88147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200" u="sng" dirty="0" smtClean="0">
                <a:solidFill>
                  <a:srgbClr val="0070C0"/>
                </a:solidFill>
              </a:rPr>
              <a:t>01/22/20  to  02/04/20</a:t>
            </a:r>
            <a:endParaRPr lang="en-US" sz="7200" u="sng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1787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Bernard MT Condensed</vt:lpstr>
      <vt:lpstr>Calibri</vt:lpstr>
      <vt:lpstr>Calibri Light</vt:lpstr>
      <vt:lpstr>Office Theme</vt:lpstr>
      <vt:lpstr>Sprint 121</vt:lpstr>
    </vt:vector>
  </TitlesOfParts>
  <Company>Ameren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Sprint 121</dc:title>
  <dc:creator>Anoth, Bash</dc:creator>
  <cp:lastModifiedBy>Anoth, Bash</cp:lastModifiedBy>
  <cp:revision>1</cp:revision>
  <dcterms:created xsi:type="dcterms:W3CDTF">2020-01-22T15:52:16Z</dcterms:created>
  <dcterms:modified xsi:type="dcterms:W3CDTF">2020-01-22T15:52:33Z</dcterms:modified>
</cp:coreProperties>
</file>